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9" r:id="rId2"/>
    <p:sldId id="270" r:id="rId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1152">
          <p15:clr>
            <a:srgbClr val="A4A3A4"/>
          </p15:clr>
        </p15:guide>
        <p15:guide id="5" orient="horz" pos="3360">
          <p15:clr>
            <a:srgbClr val="A4A3A4"/>
          </p15:clr>
        </p15:guide>
        <p15:guide id="6" orient="horz" pos="3072">
          <p15:clr>
            <a:srgbClr val="A4A3A4"/>
          </p15:clr>
        </p15:guide>
        <p15:guide id="7" orient="horz" pos="864">
          <p15:clr>
            <a:srgbClr val="A4A3A4"/>
          </p15:clr>
        </p15:guide>
        <p15:guide id="8" orient="horz" pos="528">
          <p15:clr>
            <a:srgbClr val="A4A3A4"/>
          </p15:clr>
        </p15:guide>
        <p15:guide id="9" orient="horz" pos="2784">
          <p15:clr>
            <a:srgbClr val="A4A3A4"/>
          </p15:clr>
        </p15:guide>
        <p15:guide id="10" pos="3839">
          <p15:clr>
            <a:srgbClr val="A4A3A4"/>
          </p15:clr>
        </p15:guide>
        <p15:guide id="11" pos="959">
          <p15:clr>
            <a:srgbClr val="A4A3A4"/>
          </p15:clr>
        </p15:guide>
        <p15:guide id="12" pos="7007">
          <p15:clr>
            <a:srgbClr val="A4A3A4"/>
          </p15:clr>
        </p15:guide>
        <p15:guide id="13" pos="6719">
          <p15:clr>
            <a:srgbClr val="A4A3A4"/>
          </p15:clr>
        </p15:guide>
        <p15:guide id="14" pos="6143">
          <p15:clr>
            <a:srgbClr val="A4A3A4"/>
          </p15:clr>
        </p15:guide>
        <p15:guide id="15" pos="3983">
          <p15:clr>
            <a:srgbClr val="A4A3A4"/>
          </p15:clr>
        </p15:guide>
        <p15:guide id="16" pos="527">
          <p15:clr>
            <a:srgbClr val="A4A3A4"/>
          </p15:clr>
        </p15:guide>
        <p15:guide id="17" pos="71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69" d="100"/>
          <a:sy n="69" d="100"/>
        </p:scale>
        <p:origin x="696" y="78"/>
      </p:cViewPr>
      <p:guideLst>
        <p:guide orient="horz" pos="2160"/>
        <p:guide orient="horz" pos="1008"/>
        <p:guide orient="horz" pos="3792"/>
        <p:guide orient="horz" pos="1152"/>
        <p:guide orient="horz" pos="3360"/>
        <p:guide orient="horz" pos="3072"/>
        <p:guide orient="horz" pos="864"/>
        <p:guide orient="horz" pos="528"/>
        <p:guide orient="horz" pos="2784"/>
        <p:guide pos="3839"/>
        <p:guide pos="959"/>
        <p:guide pos="7007"/>
        <p:guide pos="6719"/>
        <p:guide pos="6143"/>
        <p:guide pos="3983"/>
        <p:guide pos="527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1002" y="6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A8D02-4E65-4CCD-8312-4AB164C6C77D}" type="datetimeFigureOut">
              <a:rPr lang="en-US"/>
              <a:t>11/29/2016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19DBA-4540-49B3-8FA9-6259387ECF9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7619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A755D9-D361-47B8-9652-3B4EA9776CE5}" type="datetimeFigureOut">
              <a:rPr lang="en-US"/>
              <a:t>11/29/2016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36274-F2B9-4C45-BBB4-0EDF4CD651A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768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36274-F2B9-4C45-BBB4-0EDF4CD651A7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56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36274-F2B9-4C45-BBB4-0EDF4CD651A7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118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371600"/>
            <a:ext cx="9144000" cy="3505200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4953000"/>
            <a:ext cx="8229600" cy="10668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11/29/2016</a:t>
            </a:fld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686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11/29/2016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22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52012" y="533400"/>
            <a:ext cx="1371600" cy="55927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1" y="533400"/>
            <a:ext cx="8077201" cy="5592764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11/29/2016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01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11/29/2016</a:t>
            </a:fld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9945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514601"/>
            <a:ext cx="9144000" cy="2819400"/>
          </a:xfrm>
        </p:spPr>
        <p:txBody>
          <a:bodyPr anchor="b">
            <a:noAutofit/>
          </a:bodyPr>
          <a:lstStyle>
            <a:lvl1pPr algn="l">
              <a:defRPr sz="6600" b="0" i="0" cap="none" baseline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990600"/>
            <a:ext cx="8229600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11/29/2016</a:t>
            </a:fld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699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4" y="1828800"/>
            <a:ext cx="4645152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75412" y="1828800"/>
            <a:ext cx="4648201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5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11/29/2016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697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46451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4" y="2667000"/>
            <a:ext cx="4645152" cy="3352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 baseline="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78462" y="1828800"/>
            <a:ext cx="46451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78462" y="2667000"/>
            <a:ext cx="4645152" cy="3352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7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11/29/2016</a:t>
            </a:fld>
            <a:endParaRPr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123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11/29/2016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5570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11/29/2016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201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180012" y="838200"/>
            <a:ext cx="6172201" cy="5181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8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pPr/>
              <a:t>11/29/2016</a:t>
            </a:fld>
            <a:endParaRPr dirty="0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1828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Picture Placeholder 3"/>
          <p:cNvSpPr>
            <a:spLocks noGrp="1"/>
          </p:cNvSpPr>
          <p:nvPr>
            <p:ph type="pic" idx="1"/>
          </p:nvPr>
        </p:nvSpPr>
        <p:spPr>
          <a:xfrm>
            <a:off x="5484812" y="836610"/>
            <a:ext cx="5867401" cy="5183190"/>
          </a:xfr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pic>
        <p:nvPicPr>
          <p:cNvPr id="9" name="Picture 4" descr="An empty placeholder to add an image. Click on the placeholder and select the image that you wish to ad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12" y="458787"/>
            <a:ext cx="6626225" cy="5938837"/>
          </a:xfrm>
          <a:prstGeom prst="rect">
            <a:avLst/>
          </a:prstGeom>
          <a:noFill/>
          <a:ln>
            <a:noFill/>
          </a:ln>
          <a:effectLst>
            <a:outerShdw blurRad="292100" algn="c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469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96012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517950" y="6172200"/>
            <a:ext cx="6862462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2"/>
          </p:nvPr>
        </p:nvSpPr>
        <p:spPr>
          <a:xfrm>
            <a:off x="8609012" y="6172200"/>
            <a:ext cx="1320059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83829175-527E-46A3-863C-1BB1F163B849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33012" y="6172200"/>
            <a:ext cx="9906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E5137D0E-4A4F-4307-8994-C1891D747D5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050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3838" algn="l" defTabSz="914400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41363" indent="-17145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66788" indent="-17303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08088" indent="-17303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444752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82496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157984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aussitôt que possible : </a:t>
            </a:r>
            <a:r>
              <a:rPr lang="fr-FR" sz="4000" dirty="0" smtClean="0">
                <a:solidFill>
                  <a:srgbClr val="0070C0"/>
                </a:solidFill>
              </a:rPr>
              <a:t>as </a:t>
            </a:r>
            <a:r>
              <a:rPr lang="fr-FR" sz="4000" dirty="0" err="1" smtClean="0">
                <a:solidFill>
                  <a:srgbClr val="0070C0"/>
                </a:solidFill>
              </a:rPr>
              <a:t>soon</a:t>
            </a:r>
            <a:r>
              <a:rPr lang="fr-FR" sz="4000" dirty="0" smtClean="0">
                <a:solidFill>
                  <a:srgbClr val="0070C0"/>
                </a:solidFill>
              </a:rPr>
              <a:t> as possible</a:t>
            </a:r>
            <a:endParaRPr lang="fr-FR" sz="4000" dirty="0">
              <a:solidFill>
                <a:srgbClr val="0070C0"/>
              </a:solidFill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1522414" y="3505200"/>
            <a:ext cx="9601200" cy="2667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 smtClean="0"/>
              <a:t>Qu’est-ce que tu veux faire aussitôt que possible?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412428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000" dirty="0" smtClean="0"/>
              <a:t>STRIP BINGO: </a:t>
            </a:r>
            <a:r>
              <a:rPr lang="fr-FR" sz="4000" dirty="0" err="1" smtClean="0"/>
              <a:t>write</a:t>
            </a:r>
            <a:r>
              <a:rPr lang="fr-FR" sz="4000" dirty="0" smtClean="0"/>
              <a:t> the </a:t>
            </a:r>
            <a:r>
              <a:rPr lang="fr-FR" sz="4000" dirty="0" err="1" smtClean="0"/>
              <a:t>words</a:t>
            </a:r>
            <a:r>
              <a:rPr lang="fr-FR" sz="4000" dirty="0" smtClean="0"/>
              <a:t> in </a:t>
            </a:r>
            <a:r>
              <a:rPr lang="fr-FR" sz="4000" dirty="0" err="1" smtClean="0"/>
              <a:t>any</a:t>
            </a:r>
            <a:r>
              <a:rPr lang="fr-FR" sz="4000" dirty="0" smtClean="0"/>
              <a:t> </a:t>
            </a:r>
            <a:r>
              <a:rPr lang="fr-FR" sz="4000" dirty="0" err="1" smtClean="0"/>
              <a:t>order</a:t>
            </a:r>
            <a:r>
              <a:rPr lang="fr-FR" sz="4000" dirty="0" smtClean="0"/>
              <a:t>, one phrase per box</a:t>
            </a:r>
            <a:endParaRPr lang="fr-FR" sz="4000" dirty="0">
              <a:solidFill>
                <a:srgbClr val="0070C0"/>
              </a:solidFill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1522414" y="2362200"/>
            <a:ext cx="9601200" cy="2667000"/>
          </a:xfrm>
        </p:spPr>
        <p:txBody>
          <a:bodyPr numCol="3">
            <a:normAutofit/>
          </a:bodyPr>
          <a:lstStyle/>
          <a:p>
            <a:pPr marL="0" indent="0">
              <a:buNone/>
            </a:pPr>
            <a:r>
              <a:rPr lang="fr-FR" sz="4400" dirty="0" smtClean="0"/>
              <a:t>Je suis</a:t>
            </a:r>
          </a:p>
          <a:p>
            <a:pPr marL="0" indent="0">
              <a:buNone/>
            </a:pPr>
            <a:r>
              <a:rPr lang="fr-FR" sz="4400" dirty="0" smtClean="0"/>
              <a:t>J’étais</a:t>
            </a:r>
          </a:p>
          <a:p>
            <a:pPr marL="0" indent="0">
              <a:buNone/>
            </a:pPr>
            <a:r>
              <a:rPr lang="fr-FR" sz="4400" dirty="0" smtClean="0"/>
              <a:t>J’ai </a:t>
            </a:r>
          </a:p>
          <a:p>
            <a:pPr marL="0" indent="0">
              <a:buNone/>
            </a:pPr>
            <a:r>
              <a:rPr lang="fr-FR" sz="4400" dirty="0" smtClean="0"/>
              <a:t>J’avais </a:t>
            </a:r>
          </a:p>
          <a:p>
            <a:pPr marL="0" indent="0">
              <a:buNone/>
            </a:pPr>
            <a:r>
              <a:rPr lang="fr-FR" sz="4400" dirty="0" smtClean="0"/>
              <a:t>Je veux</a:t>
            </a:r>
          </a:p>
          <a:p>
            <a:pPr marL="0" indent="0">
              <a:buNone/>
            </a:pPr>
            <a:r>
              <a:rPr lang="fr-FR" sz="4400" dirty="0" smtClean="0"/>
              <a:t>Je voulais</a:t>
            </a:r>
          </a:p>
          <a:p>
            <a:pPr marL="0" indent="0">
              <a:buNone/>
            </a:pPr>
            <a:r>
              <a:rPr lang="fr-FR" sz="4400" dirty="0" smtClean="0"/>
              <a:t>Aussi</a:t>
            </a:r>
          </a:p>
        </p:txBody>
      </p:sp>
    </p:spTree>
    <p:extLst>
      <p:ext uri="{BB962C8B-B14F-4D97-AF65-F5344CB8AC3E}">
        <p14:creationId xmlns:p14="http://schemas.microsoft.com/office/powerpoint/2010/main" val="260320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Watercolor_16x9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F00001016.potx" id="{8AD53B0B-FC02-4342-9C97-FCB4E3E31C20}" vid="{17FAF719-7E74-4133-9EF7-340AA294087B}"/>
    </a:ext>
  </a:extLst>
</a:theme>
</file>

<file path=ppt/theme/theme2.xml><?xml version="1.0" encoding="utf-8"?>
<a:theme xmlns:a="http://schemas.openxmlformats.org/drawingml/2006/main" name="Office Theme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Watercolor presentation (widescreen)</Template>
  <TotalTime>11</TotalTime>
  <Words>43</Words>
  <Application>Microsoft Office PowerPoint</Application>
  <PresentationFormat>Custom</PresentationFormat>
  <Paragraphs>12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Palatino Linotype</vt:lpstr>
      <vt:lpstr>Watercolor_16x9</vt:lpstr>
      <vt:lpstr>aussitôt que possible : as soon as possible</vt:lpstr>
      <vt:lpstr>STRIP BINGO: write the words in any order, one phrase per box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aussitôt que possible : as soon as possible</dc:title>
  <dc:creator>Danielle Berndt</dc:creator>
  <cp:lastModifiedBy>Danielle Berndt</cp:lastModifiedBy>
  <cp:revision>2</cp:revision>
  <dcterms:created xsi:type="dcterms:W3CDTF">2016-11-29T12:17:33Z</dcterms:created>
  <dcterms:modified xsi:type="dcterms:W3CDTF">2016-11-29T12:29:12Z</dcterms:modified>
</cp:coreProperties>
</file>